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DA5423-764E-44DA-8BB3-CF93B4AD83A8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CC02C3-6551-466A-85E4-5A6713EBE3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63" y="1371600"/>
            <a:ext cx="8229600" cy="45259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KAC: establish local teams and strengthen leadership in target areas to implement a plan to prevent future infant deaths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36 applications were submitted  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Seven applications made the first cut, including KAC’s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in-person interview in Wichita.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Ultimately two applications were selected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6263" y="457200"/>
            <a:ext cx="8153400" cy="96043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Academy for Team Leadership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Logo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5791200"/>
            <a:ext cx="25574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92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pPr marL="0" lvl="0" indent="0">
              <a:spcBef>
                <a:spcPts val="180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Other leadership training opportunities—</a:t>
            </a:r>
          </a:p>
          <a:p>
            <a:pPr lvl="0">
              <a:spcBef>
                <a:spcPts val="18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Provocative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day-long conversation with key stakeholders to reflect on progress </a:t>
            </a:r>
          </a:p>
          <a:p>
            <a:pPr lvl="0">
              <a:spcBef>
                <a:spcPts val="18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Individual leadership development for key stakeholders that are members of the effort </a:t>
            </a:r>
          </a:p>
          <a:p>
            <a:pPr lvl="0">
              <a:spcBef>
                <a:spcPts val="18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Limited, one-on-one coaching for a few key leaders working to reduce infant mortality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208" y="457200"/>
            <a:ext cx="8229600" cy="960438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Academy for Team Leadership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Logo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562600"/>
            <a:ext cx="25574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08" y="1446212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Two Kansas funders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Kansas Health Foundation 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United Methodist Health Ministry Fund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June 7-9, 2012 in Arlington, VA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Purpose is to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Share best practices of FIMR programs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Discuss philosophy and purpose of FIMR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Target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counties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Geary, Reno, Saline, Sedgwick, Shawnee, Wyandotte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National FIMR Conference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562600"/>
            <a:ext cx="25574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4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Two Kansas funders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Kansas Health Foundation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United Methodist Health Ministry Fund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Up to three communities selected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Five-year grant to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Establish FIMR in target counties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Enhance maternal and child health surveillance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Improve health delivery systems for women, infants and their families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Enhance community resources to address needs of women and infants</a:t>
            </a:r>
          </a:p>
          <a:p>
            <a:pPr lvl="1">
              <a:spcBef>
                <a:spcPts val="600"/>
              </a:spcBef>
            </a:pP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FIMR in Kansas: Long-Term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791200"/>
            <a:ext cx="25574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7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199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Academy for Team Leadership</vt:lpstr>
      <vt:lpstr>Academy for Team Leadership</vt:lpstr>
      <vt:lpstr>National FIMR Conference</vt:lpstr>
      <vt:lpstr>FIMR in Kansas: Long-Term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Academy for Team Leadership</dc:title>
  <dc:creator>Janelle Brazington</dc:creator>
  <cp:lastModifiedBy>Janelle Brazington</cp:lastModifiedBy>
  <cp:revision>10</cp:revision>
  <cp:lastPrinted>2012-04-30T14:59:08Z</cp:lastPrinted>
  <dcterms:created xsi:type="dcterms:W3CDTF">2012-04-30T14:37:21Z</dcterms:created>
  <dcterms:modified xsi:type="dcterms:W3CDTF">2012-04-30T16:51:59Z</dcterms:modified>
</cp:coreProperties>
</file>